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ata" pitchFamily="2" charset="0"/>
      <p:regular r:id="rId15"/>
    </p:embeddedFont>
    <p:embeddedFont>
      <p:font typeface="Atkinson Hyperlegible Bold" pitchFamily="2" charset="0"/>
      <p:regular r:id="rId16"/>
    </p:embeddedFont>
    <p:embeddedFont>
      <p:font typeface="Garet" pitchFamily="2" charset="0"/>
      <p:regular r:id="rId17"/>
    </p:embeddedFont>
    <p:embeddedFont>
      <p:font typeface="Garet Bold" pitchFamily="2" charset="0"/>
      <p:regular r:id="rId18"/>
    </p:embeddedFont>
    <p:embeddedFont>
      <p:font typeface="Lexend Exa" pitchFamily="2" charset="0"/>
      <p:regular r:id="rId19"/>
    </p:embeddedFont>
    <p:embeddedFont>
      <p:font typeface="Liham" pitchFamily="2" charset="0"/>
      <p:regular r:id="rId20"/>
    </p:embeddedFont>
    <p:embeddedFont>
      <p:font typeface="Trebuchet MS" panose="020B0603020202020204" pitchFamily="34" charset="0"/>
      <p:regular r:id="rId21"/>
    </p:embeddedFont>
    <p:embeddedFont>
      <p:font typeface="Trebuchet MS Bold" panose="020B0703020202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sv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0.png" /><Relationship Id="rId4" Type="http://schemas.openxmlformats.org/officeDocument/2006/relationships/image" Target="../media/image13.sv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 /><Relationship Id="rId7" Type="http://schemas.openxmlformats.org/officeDocument/2006/relationships/image" Target="../media/image36.sv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5.png" /><Relationship Id="rId5" Type="http://schemas.openxmlformats.org/officeDocument/2006/relationships/image" Target="../media/image34.svg" /><Relationship Id="rId4" Type="http://schemas.openxmlformats.org/officeDocument/2006/relationships/image" Target="../media/image3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 /><Relationship Id="rId3" Type="http://schemas.openxmlformats.org/officeDocument/2006/relationships/image" Target="../media/image5.svg" /><Relationship Id="rId7" Type="http://schemas.openxmlformats.org/officeDocument/2006/relationships/image" Target="../media/image6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15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18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 /><Relationship Id="rId3" Type="http://schemas.openxmlformats.org/officeDocument/2006/relationships/image" Target="../media/image12.png" /><Relationship Id="rId7" Type="http://schemas.openxmlformats.org/officeDocument/2006/relationships/image" Target="../media/image22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svg" /><Relationship Id="rId5" Type="http://schemas.openxmlformats.org/officeDocument/2006/relationships/image" Target="../media/image20.png" /><Relationship Id="rId4" Type="http://schemas.openxmlformats.org/officeDocument/2006/relationships/image" Target="../media/image13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7" Type="http://schemas.openxmlformats.org/officeDocument/2006/relationships/image" Target="../media/image26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13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314448" y="1485900"/>
            <a:ext cx="2614612" cy="2000250"/>
          </a:xfrm>
          <a:custGeom>
            <a:avLst/>
            <a:gdLst/>
            <a:ahLst/>
            <a:cxnLst/>
            <a:rect l="l" t="t" r="r" b="b"/>
            <a:pathLst>
              <a:path w="2614612" h="2000250">
                <a:moveTo>
                  <a:pt x="0" y="0"/>
                </a:moveTo>
                <a:lnTo>
                  <a:pt x="2614613" y="0"/>
                </a:lnTo>
                <a:lnTo>
                  <a:pt x="2614613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5629275" y="1785938"/>
            <a:ext cx="2500312" cy="2157412"/>
            <a:chOff x="0" y="0"/>
            <a:chExt cx="3333750" cy="2876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33750" cy="2876550"/>
            </a:xfrm>
            <a:custGeom>
              <a:avLst/>
              <a:gdLst/>
              <a:ahLst/>
              <a:cxnLst/>
              <a:rect l="l" t="t" r="r" b="b"/>
              <a:pathLst>
                <a:path w="3333750" h="2876550">
                  <a:moveTo>
                    <a:pt x="2614676" y="0"/>
                  </a:moveTo>
                  <a:lnTo>
                    <a:pt x="719074" y="0"/>
                  </a:lnTo>
                  <a:lnTo>
                    <a:pt x="0" y="1438148"/>
                  </a:lnTo>
                  <a:lnTo>
                    <a:pt x="719074" y="2876550"/>
                  </a:lnTo>
                  <a:lnTo>
                    <a:pt x="2614676" y="2876550"/>
                  </a:lnTo>
                  <a:lnTo>
                    <a:pt x="3333750" y="1438148"/>
                  </a:lnTo>
                  <a:lnTo>
                    <a:pt x="2614676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700712" y="7843838"/>
            <a:ext cx="1085850" cy="928688"/>
            <a:chOff x="0" y="0"/>
            <a:chExt cx="1447800" cy="12382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7800" cy="1238250"/>
            </a:xfrm>
            <a:custGeom>
              <a:avLst/>
              <a:gdLst/>
              <a:ahLst/>
              <a:cxnLst/>
              <a:rect l="l" t="t" r="r" b="b"/>
              <a:pathLst>
                <a:path w="1447800" h="1238250">
                  <a:moveTo>
                    <a:pt x="1138174" y="0"/>
                  </a:moveTo>
                  <a:lnTo>
                    <a:pt x="309626" y="0"/>
                  </a:lnTo>
                  <a:lnTo>
                    <a:pt x="0" y="619252"/>
                  </a:lnTo>
                  <a:lnTo>
                    <a:pt x="309626" y="1238250"/>
                  </a:lnTo>
                  <a:lnTo>
                    <a:pt x="1138174" y="1238250"/>
                  </a:lnTo>
                  <a:lnTo>
                    <a:pt x="1447800" y="619252"/>
                  </a:lnTo>
                  <a:lnTo>
                    <a:pt x="1138174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66" r="-66666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35756" y="300113"/>
            <a:ext cx="1497330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F0F0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Employee Data Analysis using Excel </a:t>
            </a:r>
          </a:p>
          <a:p>
            <a:pPr algn="l">
              <a:lnSpc>
                <a:spcPts val="5759"/>
              </a:lnSpc>
            </a:pPr>
            <a:endParaRPr lang="en-US" sz="4800">
              <a:solidFill>
                <a:srgbClr val="0F0F0F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621756" y="4714875"/>
            <a:ext cx="13223081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 NAME :</a:t>
            </a:r>
            <a:r>
              <a:rPr 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KARTHIK.K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REGISTER NO      : 3122055</a:t>
            </a:r>
            <a:r>
              <a:rPr 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26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DEPARTMENT      : B.COM(G)</a:t>
            </a: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COLLEGE              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79431" y="6417708"/>
            <a:ext cx="1272826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SRI MUTHUKUMARAN ARTS &amp;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SCIENCE COLLEGE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5087600" y="787712"/>
            <a:ext cx="685800" cy="685800"/>
            <a:chOff x="0" y="0"/>
            <a:chExt cx="914400" cy="914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09662" y="2314575"/>
            <a:ext cx="1335687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Logisitics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modelling is a process that uses computer system to simulate different scenarios related to transportation o goods.</a:t>
            </a:r>
          </a:p>
          <a:p>
            <a:pPr algn="l">
              <a:lnSpc>
                <a:spcPts val="4439"/>
              </a:lnSpc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helps companies gain a better understanding opportunities for cost saving and efficiency and anticipate future trends </a:t>
            </a: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efficieny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anticipate future trends and changes.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09662" y="431005"/>
            <a:ext cx="495585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4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MODELLING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4913" y="1574005"/>
            <a:ext cx="53940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749545" y="2504222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49545" y="4735860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0930030" y="542925"/>
            <a:ext cx="471488" cy="485775"/>
            <a:chOff x="0" y="0"/>
            <a:chExt cx="628650" cy="647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512" y="766762"/>
            <a:ext cx="741023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8357" y="2441349"/>
            <a:ext cx="13872149" cy="653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June 2024: Net sales of Rs: 22.08 crore a 17.01% increase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2024: Net sales of Rs: 20.05 Crore a 6.77%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December 2023: Net sales of Rs: 16.25 crore, a 25.04%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2023: Net sales of Rs.16.46 crore, a 13.06% decrease year over year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335756" y="1881188"/>
            <a:ext cx="5032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530890" y="2590611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  <p:sp>
        <p:nvSpPr>
          <p:cNvPr id="30" name="Freeform 30"/>
          <p:cNvSpPr/>
          <p:nvPr/>
        </p:nvSpPr>
        <p:spPr>
          <a:xfrm>
            <a:off x="530890" y="429075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30890" y="587441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30890" y="746058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542" y="8656792"/>
            <a:ext cx="6772386" cy="2088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558069" y="600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32998" y="587691"/>
            <a:ext cx="1602200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631" y="2381250"/>
            <a:ext cx="12439519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is a vital part of modern business operation it can help business and improve efficiency reduce costs, and enhance customer experiencce here are some logistics companies in india 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conclusion logistics management is a critical component of modern business operation, and its importances cannot be overstated.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" name="AutoShape 24"/>
          <p:cNvSpPr/>
          <p:nvPr/>
        </p:nvSpPr>
        <p:spPr>
          <a:xfrm flipV="1">
            <a:off x="1132998" y="1673541"/>
            <a:ext cx="47306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848757" y="2514892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48757" y="5206444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>
            <a:off x="4307271" y="781764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28" name="Freeform 28"/>
          <p:cNvSpPr/>
          <p:nvPr/>
        </p:nvSpPr>
        <p:spPr>
          <a:xfrm>
            <a:off x="11863642" y="6962202"/>
            <a:ext cx="481746" cy="488857"/>
          </a:xfrm>
          <a:custGeom>
            <a:avLst/>
            <a:gdLst/>
            <a:ahLst/>
            <a:cxnLst/>
            <a:rect l="l" t="t" r="r" b="b"/>
            <a:pathLst>
              <a:path w="481746" h="488857">
                <a:moveTo>
                  <a:pt x="0" y="0"/>
                </a:moveTo>
                <a:lnTo>
                  <a:pt x="481746" y="0"/>
                </a:lnTo>
                <a:lnTo>
                  <a:pt x="481746" y="488857"/>
                </a:lnTo>
                <a:lnTo>
                  <a:pt x="0" y="48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863642" y="7669562"/>
            <a:ext cx="145928" cy="148082"/>
          </a:xfrm>
          <a:custGeom>
            <a:avLst/>
            <a:gdLst/>
            <a:ahLst/>
            <a:cxnLst/>
            <a:rect l="l" t="t" r="r" b="b"/>
            <a:pathLst>
              <a:path w="145928" h="148082">
                <a:moveTo>
                  <a:pt x="0" y="0"/>
                </a:moveTo>
                <a:lnTo>
                  <a:pt x="145928" y="0"/>
                </a:lnTo>
                <a:lnTo>
                  <a:pt x="145928" y="148082"/>
                </a:lnTo>
                <a:lnTo>
                  <a:pt x="0" y="14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7144" y="7429500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5" y="0"/>
                </a:lnTo>
                <a:lnTo>
                  <a:pt x="2257015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130793" y="-244211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4" y="0"/>
                </a:lnTo>
                <a:lnTo>
                  <a:pt x="2257014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65774" y="0"/>
            <a:ext cx="7129462" cy="10294843"/>
          </a:xfrm>
          <a:custGeom>
            <a:avLst/>
            <a:gdLst/>
            <a:ahLst/>
            <a:cxnLst/>
            <a:rect l="l" t="t" r="r" b="b"/>
            <a:pathLst>
              <a:path w="7129462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17723" y="1019175"/>
            <a:ext cx="8597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PROJECT TITLE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0088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4" b="-12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7723" y="3230626"/>
            <a:ext cx="12706962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F0F0F"/>
                </a:solidFill>
                <a:latin typeface="Garet Bold"/>
                <a:ea typeface="Garet Bold"/>
                <a:cs typeface="Garet Bold"/>
                <a:sym typeface="Garet Bold"/>
              </a:rPr>
              <a:t>Employee Performance Analysis using Excel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4569" y="7843"/>
            <a:ext cx="18722570" cy="10287000"/>
            <a:chOff x="0" y="0"/>
            <a:chExt cx="24963426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63374" cy="13716000"/>
            </a:xfrm>
            <a:custGeom>
              <a:avLst/>
              <a:gdLst/>
              <a:ahLst/>
              <a:cxnLst/>
              <a:rect l="l" t="t" r="r" b="b"/>
              <a:pathLst>
                <a:path w="24963374" h="13716000">
                  <a:moveTo>
                    <a:pt x="24963374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963374" y="13716000"/>
                  </a:lnTo>
                  <a:lnTo>
                    <a:pt x="24963374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65774" y="0"/>
            <a:ext cx="7129462" cy="10294843"/>
          </a:xfrm>
          <a:custGeom>
            <a:avLst/>
            <a:gdLst/>
            <a:ahLst/>
            <a:cxnLst/>
            <a:rect l="l" t="t" r="r" b="b"/>
            <a:pathLst>
              <a:path w="7129462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44238" y="671512"/>
            <a:ext cx="542925" cy="542925"/>
            <a:chOff x="0" y="0"/>
            <a:chExt cx="723900" cy="7239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516350" y="8415338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0575" y="920115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0088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4" b="-12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2305" y="4468513"/>
            <a:ext cx="3355673" cy="5826329"/>
          </a:xfrm>
          <a:custGeom>
            <a:avLst/>
            <a:gdLst/>
            <a:ahLst/>
            <a:cxnLst/>
            <a:rect l="l" t="t" r="r" b="b"/>
            <a:pathLst>
              <a:path w="3355673" h="5826329">
                <a:moveTo>
                  <a:pt x="0" y="0"/>
                </a:moveTo>
                <a:lnTo>
                  <a:pt x="3355673" y="0"/>
                </a:lnTo>
                <a:lnTo>
                  <a:pt x="3355673" y="5826330"/>
                </a:lnTo>
                <a:lnTo>
                  <a:pt x="0" y="582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" r="-3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89045" y="490537"/>
            <a:ext cx="87651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37978" y="1907222"/>
            <a:ext cx="8483433" cy="809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endParaRPr/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Problem Statement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Project Overview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End Users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Our Solution and Proposition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Dataset Description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Modelling Approach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Results and Discussion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  <a:p>
            <a:pPr marL="876007" lvl="1" indent="-438003" algn="l">
              <a:lnSpc>
                <a:spcPts val="5808"/>
              </a:lnSpc>
            </a:pPr>
            <a:endParaRPr lang="en-US" sz="4840">
              <a:solidFill>
                <a:srgbClr val="0D0D0D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4055760" y="1762966"/>
            <a:ext cx="4404329" cy="78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28612" y="306410"/>
            <a:ext cx="685800" cy="685800"/>
            <a:chOff x="0" y="0"/>
            <a:chExt cx="914400" cy="91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00050" y="1243741"/>
            <a:ext cx="271462" cy="271462"/>
            <a:chOff x="0" y="0"/>
            <a:chExt cx="361950" cy="3619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26" name="Freeform 26"/>
          <p:cNvSpPr/>
          <p:nvPr/>
        </p:nvSpPr>
        <p:spPr>
          <a:xfrm rot="-872738">
            <a:off x="15901130" y="207295"/>
            <a:ext cx="2218092" cy="2615818"/>
          </a:xfrm>
          <a:custGeom>
            <a:avLst/>
            <a:gdLst/>
            <a:ahLst/>
            <a:cxnLst/>
            <a:rect l="l" t="t" r="r" b="b"/>
            <a:pathLst>
              <a:path w="2218092" h="2615818">
                <a:moveTo>
                  <a:pt x="0" y="0"/>
                </a:moveTo>
                <a:lnTo>
                  <a:pt x="2218092" y="0"/>
                </a:lnTo>
                <a:lnTo>
                  <a:pt x="2218092" y="2615818"/>
                </a:lnTo>
                <a:lnTo>
                  <a:pt x="0" y="261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" r="-21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802651" y="419527"/>
            <a:ext cx="446049" cy="459565"/>
            <a:chOff x="0" y="0"/>
            <a:chExt cx="628650" cy="647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88232" y="2530063"/>
            <a:ext cx="12477824" cy="59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Transportation management: Inefficient transportation management.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Inventory management issues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Warehouse management concerns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Order fulfillment bottlenecks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Demands prediction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Customers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Competition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Idle cars 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 risks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251108" y="269218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33" name="Freeform 33"/>
          <p:cNvSpPr/>
          <p:nvPr/>
        </p:nvSpPr>
        <p:spPr>
          <a:xfrm>
            <a:off x="1251108" y="3690482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1108" y="42645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51108" y="48360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51108" y="5381496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51108" y="592703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51108" y="6472564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51108" y="7018098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10"/>
                </a:lnTo>
                <a:lnTo>
                  <a:pt x="0" y="30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251108" y="7529285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flipH="1">
            <a:off x="11165774" y="3297714"/>
            <a:ext cx="6192090" cy="6964518"/>
          </a:xfrm>
          <a:custGeom>
            <a:avLst/>
            <a:gdLst/>
            <a:ahLst/>
            <a:cxnLst/>
            <a:rect l="l" t="t" r="r" b="b"/>
            <a:pathLst>
              <a:path w="6192090" h="6964518">
                <a:moveTo>
                  <a:pt x="6192090" y="0"/>
                </a:moveTo>
                <a:lnTo>
                  <a:pt x="0" y="0"/>
                </a:lnTo>
                <a:lnTo>
                  <a:pt x="0" y="6964518"/>
                </a:lnTo>
                <a:lnTo>
                  <a:pt x="6192090" y="6964518"/>
                </a:lnTo>
                <a:lnTo>
                  <a:pt x="61920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0596402" y="8521288"/>
            <a:ext cx="569372" cy="56937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51108" y="869567"/>
            <a:ext cx="8455343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22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PROBLEM	STATEMENT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165774" y="8521288"/>
            <a:ext cx="569372" cy="56937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>
            <a:off x="1688232" y="189890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8771991" y="-178342"/>
            <a:ext cx="2298486" cy="2478152"/>
          </a:xfrm>
          <a:custGeom>
            <a:avLst/>
            <a:gdLst/>
            <a:ahLst/>
            <a:cxnLst/>
            <a:rect l="l" t="t" r="r" b="b"/>
            <a:pathLst>
              <a:path w="2298486" h="2478152">
                <a:moveTo>
                  <a:pt x="0" y="0"/>
                </a:moveTo>
                <a:lnTo>
                  <a:pt x="2298486" y="0"/>
                </a:lnTo>
                <a:lnTo>
                  <a:pt x="2298486" y="2478152"/>
                </a:lnTo>
                <a:lnTo>
                  <a:pt x="0" y="247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714616" y="8358188"/>
            <a:ext cx="471488" cy="485775"/>
            <a:chOff x="0" y="0"/>
            <a:chExt cx="628650" cy="6477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621756" y="8843962"/>
            <a:ext cx="471488" cy="485775"/>
            <a:chOff x="0" y="0"/>
            <a:chExt cx="628650" cy="6477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</p:grpSp>
      <p:sp>
        <p:nvSpPr>
          <p:cNvPr id="34" name="AutoShape 34"/>
          <p:cNvSpPr/>
          <p:nvPr/>
        </p:nvSpPr>
        <p:spPr>
          <a:xfrm flipV="1">
            <a:off x="1342607" y="2280760"/>
            <a:ext cx="742938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>
            <a:off x="800935" y="281547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109662" y="1251425"/>
            <a:ext cx="7895272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PROJECT	OVERVIEW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4446" y="2681288"/>
            <a:ext cx="8619667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overall process of managing how resources are acquired, stored and transportation to their final destination.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involves identifying prospective distributors and suppliers and determining their effectiveness and accessibility.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managers are referred to as logisticians 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" name="Freeform 39"/>
          <p:cNvSpPr/>
          <p:nvPr/>
        </p:nvSpPr>
        <p:spPr>
          <a:xfrm>
            <a:off x="800935" y="435852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00935" y="6615947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flipH="1">
            <a:off x="10715625" y="2700338"/>
            <a:ext cx="3754672" cy="7528165"/>
          </a:xfrm>
          <a:custGeom>
            <a:avLst/>
            <a:gdLst/>
            <a:ahLst/>
            <a:cxnLst/>
            <a:rect l="l" t="t" r="r" b="b"/>
            <a:pathLst>
              <a:path w="3754672" h="7528165">
                <a:moveTo>
                  <a:pt x="3754672" y="0"/>
                </a:moveTo>
                <a:lnTo>
                  <a:pt x="0" y="0"/>
                </a:lnTo>
                <a:lnTo>
                  <a:pt x="0" y="7528164"/>
                </a:lnTo>
                <a:lnTo>
                  <a:pt x="3754672" y="7528164"/>
                </a:lnTo>
                <a:lnTo>
                  <a:pt x="3754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00050" y="342900"/>
            <a:ext cx="685800" cy="685800"/>
            <a:chOff x="0" y="0"/>
            <a:chExt cx="914400" cy="91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400050" y="1246346"/>
            <a:ext cx="271462" cy="271462"/>
            <a:chOff x="0" y="0"/>
            <a:chExt cx="361950" cy="361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1085850" y="9258300"/>
            <a:ext cx="3271838" cy="728662"/>
          </a:xfrm>
          <a:custGeom>
            <a:avLst/>
            <a:gdLst/>
            <a:ahLst/>
            <a:cxnLst/>
            <a:rect l="l" t="t" r="r" b="b"/>
            <a:pathLst>
              <a:path w="3271838" h="728662">
                <a:moveTo>
                  <a:pt x="0" y="0"/>
                </a:moveTo>
                <a:lnTo>
                  <a:pt x="3271838" y="0"/>
                </a:lnTo>
                <a:lnTo>
                  <a:pt x="3271838" y="728662"/>
                </a:lnTo>
                <a:lnTo>
                  <a:pt x="0" y="7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40343" y="2754015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93292" y="1372553"/>
            <a:ext cx="7521893" cy="77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WHO ARE THE END USERS?</a:t>
            </a:r>
          </a:p>
        </p:txBody>
      </p:sp>
      <p:sp>
        <p:nvSpPr>
          <p:cNvPr id="31" name="Freeform 31"/>
          <p:cNvSpPr/>
          <p:nvPr/>
        </p:nvSpPr>
        <p:spPr>
          <a:xfrm>
            <a:off x="2140343" y="329316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140343" y="3834801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2140343" y="437643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140343" y="5006033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4"/>
                </a:lnTo>
                <a:lnTo>
                  <a:pt x="0" y="274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AutoShape 35"/>
          <p:cNvSpPr/>
          <p:nvPr/>
        </p:nvSpPr>
        <p:spPr>
          <a:xfrm flipV="1">
            <a:off x="1893292" y="2142806"/>
            <a:ext cx="725070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Freeform 36"/>
          <p:cNvSpPr/>
          <p:nvPr/>
        </p:nvSpPr>
        <p:spPr>
          <a:xfrm>
            <a:off x="671512" y="6217089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H="1">
            <a:off x="11670259" y="3887807"/>
            <a:ext cx="4665359" cy="6335673"/>
          </a:xfrm>
          <a:custGeom>
            <a:avLst/>
            <a:gdLst/>
            <a:ahLst/>
            <a:cxnLst/>
            <a:rect l="l" t="t" r="r" b="b"/>
            <a:pathLst>
              <a:path w="4665359" h="6335673">
                <a:moveTo>
                  <a:pt x="4665360" y="0"/>
                </a:moveTo>
                <a:lnTo>
                  <a:pt x="0" y="0"/>
                </a:lnTo>
                <a:lnTo>
                  <a:pt x="0" y="6335673"/>
                </a:lnTo>
                <a:lnTo>
                  <a:pt x="4665360" y="6335673"/>
                </a:lnTo>
                <a:lnTo>
                  <a:pt x="46653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51668" y="2566987"/>
            <a:ext cx="3102571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Blue Dart 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Ekart Logistics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Gait Ltd 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Ecom Express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Delhivery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7393367" y="6761754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35769" y="542925"/>
            <a:ext cx="471488" cy="485775"/>
            <a:chOff x="0" y="0"/>
            <a:chExt cx="628650" cy="6477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26658" y="2915703"/>
            <a:ext cx="12383691" cy="496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Know your target customer understand your target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 in detail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 your business your business strengths.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Explain the value explain how your product or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offer value.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Track the market monitor what competitors are doing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Quantify your value your offers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interactive content to promote your value proposition.</a:t>
            </a:r>
          </a:p>
          <a:p>
            <a:pPr algn="l">
              <a:lnSpc>
                <a:spcPts val="4320"/>
              </a:lnSpc>
            </a:pPr>
            <a:endParaRPr lang="en-US" sz="3600" spc="32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37248" y="1290637"/>
            <a:ext cx="1464468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3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OUR SOLUTION AND ITS VALUE PROPOSITION</a:t>
            </a:r>
          </a:p>
        </p:txBody>
      </p:sp>
      <p:sp>
        <p:nvSpPr>
          <p:cNvPr id="27" name="Freeform 27"/>
          <p:cNvSpPr/>
          <p:nvPr/>
        </p:nvSpPr>
        <p:spPr>
          <a:xfrm>
            <a:off x="760311" y="3151236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89"/>
                </a:lnTo>
                <a:lnTo>
                  <a:pt x="0" y="29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60311" y="4196273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60311" y="471117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2872" y="572114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2872" y="6287675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12872" y="6838740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 flipV="1">
            <a:off x="947727" y="2149792"/>
            <a:ext cx="1378277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0" y="8466879"/>
            <a:ext cx="6546730" cy="2019243"/>
          </a:xfrm>
          <a:prstGeom prst="rect">
            <a:avLst/>
          </a:prstGeom>
        </p:spPr>
      </p:pic>
      <p:sp>
        <p:nvSpPr>
          <p:cNvPr id="35" name="Freeform 35"/>
          <p:cNvSpPr/>
          <p:nvPr/>
        </p:nvSpPr>
        <p:spPr>
          <a:xfrm>
            <a:off x="9608344" y="7452465"/>
            <a:ext cx="7315200" cy="3059683"/>
          </a:xfrm>
          <a:custGeom>
            <a:avLst/>
            <a:gdLst/>
            <a:ahLst/>
            <a:cxnLst/>
            <a:rect l="l" t="t" r="r" b="b"/>
            <a:pathLst>
              <a:path w="7315200" h="3059683">
                <a:moveTo>
                  <a:pt x="0" y="0"/>
                </a:moveTo>
                <a:lnTo>
                  <a:pt x="7315200" y="0"/>
                </a:lnTo>
                <a:lnTo>
                  <a:pt x="7315200" y="3059684"/>
                </a:lnTo>
                <a:lnTo>
                  <a:pt x="0" y="3059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32998" y="559116"/>
            <a:ext cx="16022002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Dataset Description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1610" y="2686050"/>
            <a:ext cx="13022707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logistics company dataset may include information about the content of shipment and how to delivery them to their intended destination.</a:t>
            </a:r>
          </a:p>
          <a:p>
            <a:pPr algn="l">
              <a:lnSpc>
                <a:spcPts val="4200"/>
              </a:lnSpc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may also include information about the logistics company services which could included both international and domestics operations. 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132998" y="1715451"/>
            <a:ext cx="90663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830842" y="2882983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30842" y="4990671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3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868150" y="5410200"/>
            <a:ext cx="685800" cy="685800"/>
            <a:chOff x="0" y="0"/>
            <a:chExt cx="914400" cy="914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796838" y="513142"/>
            <a:ext cx="471488" cy="485775"/>
            <a:chOff x="0" y="0"/>
            <a:chExt cx="628650" cy="6477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211050" y="6397457"/>
            <a:ext cx="271462" cy="271462"/>
            <a:chOff x="0" y="0"/>
            <a:chExt cx="361950" cy="3619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109662" y="989392"/>
            <a:ext cx="12720638" cy="9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3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THE "WOW" IN OUR 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7563" y="2457450"/>
            <a:ext cx="12322737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 is a logistics a company that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offeres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end to end solutions for e- commerce companies in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india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They have over 100 centers in 50 cities and handle 70,000 – 75,000 shipments per day.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express’s services include: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First mile pickups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Intra and intercity movement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last mile deliveries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Cash on delivery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 payment collection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visibility and updates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1128712" y="1969401"/>
            <a:ext cx="1190386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28700" y="257330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28700" y="5262371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28700" y="586720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28700" y="6373262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28700" y="6879316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8700" y="738536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28700" y="789142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Employee_Data_Analysis_2 (1).pptx</dc:title>
  <cp:lastModifiedBy>bujiicatherine@gmail.com</cp:lastModifiedBy>
  <cp:revision>3</cp:revision>
  <dcterms:created xsi:type="dcterms:W3CDTF">2006-08-16T00:00:00Z</dcterms:created>
  <dcterms:modified xsi:type="dcterms:W3CDTF">2024-08-29T16:00:37Z</dcterms:modified>
  <dc:identifier>DAGPOWksH5Y</dc:identifier>
</cp:coreProperties>
</file>